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03744b3fb3e490d" /><Relationship Type="http://schemas.openxmlformats.org/officeDocument/2006/relationships/extended-properties" Target="/docProps/app.xml" Id="R6a236364dac941f6" /><Relationship Type="http://schemas.openxmlformats.org/officeDocument/2006/relationships/officeDocument" Target="/ppt/presentation.xml" Id="R41d7850ae4dc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d91d933f74d59"/>
  </p:sldMasterIdLst>
  <p:notesMasterIdLst>
    <p:notesMasterId xmlns:r="http://schemas.openxmlformats.org/officeDocument/2006/relationships" r:id="Rcc33ada4c3ef4e41"/>
  </p:notesMasterIdLst>
  <p:sldIdLst>
    <p:sldId xmlns:r="http://schemas.openxmlformats.org/officeDocument/2006/relationships" id="256" r:id="R2cba57f5b4884683"/>
    <p:sldId xmlns:r="http://schemas.openxmlformats.org/officeDocument/2006/relationships" id="257" r:id="Rf9d7478a53e44b29"/>
    <p:sldId xmlns:r="http://schemas.openxmlformats.org/officeDocument/2006/relationships" id="258" r:id="R1c59707f1458407b"/>
    <p:sldId xmlns:r="http://schemas.openxmlformats.org/officeDocument/2006/relationships" id="259" r:id="R155dd29b859d432d"/>
    <p:sldId xmlns:r="http://schemas.openxmlformats.org/officeDocument/2006/relationships" id="260" r:id="Reb2fbdba04f94e85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e6da5ace26e0487e" /><Relationship Type="http://schemas.openxmlformats.org/officeDocument/2006/relationships/slideMaster" Target="/ppt/slideMasters/slideMaster1.xml" Id="R4bfd91d933f74d59" /><Relationship Type="http://schemas.openxmlformats.org/officeDocument/2006/relationships/notesMaster" Target="/ppt/notesMasters/notesMaster1.xml" Id="Rcc33ada4c3ef4e41" /><Relationship Type="http://schemas.openxmlformats.org/officeDocument/2006/relationships/presProps" Target="/ppt/presProps.xml" Id="R5906bd030fea4043" /><Relationship Type="http://schemas.openxmlformats.org/officeDocument/2006/relationships/tableStyles" Target="/ppt/tableStyles.xml" Id="Rf5511acf78dd461a" /><Relationship Type="http://schemas.openxmlformats.org/officeDocument/2006/relationships/slide" Target="/ppt/slides/slide1.xml" Id="R2cba57f5b4884683" /><Relationship Type="http://schemas.openxmlformats.org/officeDocument/2006/relationships/slide" Target="/ppt/slides/slide2.xml" Id="Rf9d7478a53e44b29" /><Relationship Type="http://schemas.openxmlformats.org/officeDocument/2006/relationships/slide" Target="/ppt/slides/slide3.xml" Id="R1c59707f1458407b" /><Relationship Type="http://schemas.openxmlformats.org/officeDocument/2006/relationships/slide" Target="/ppt/slides/slide4.xml" Id="R155dd29b859d432d" /><Relationship Type="http://schemas.openxmlformats.org/officeDocument/2006/relationships/slide" Target="/ppt/slides/slide5.xml" Id="Reb2fbdba04f94e8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dba329c138f4d5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5bb049db644b97" /><Relationship Type="http://schemas.openxmlformats.org/officeDocument/2006/relationships/notesMaster" Target="/ppt/notesMasters/notesMaster1.xml" Id="R065effb15f68465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2ee4deb3ff44ba6" /><Relationship Type="http://schemas.openxmlformats.org/officeDocument/2006/relationships/notesMaster" Target="/ppt/notesMasters/notesMaster1.xml" Id="R67908e931866402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8f7620409c34c87" /><Relationship Type="http://schemas.openxmlformats.org/officeDocument/2006/relationships/notesMaster" Target="/ppt/notesMasters/notesMaster1.xml" Id="R1ff3438c4cfe46b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2018d814f39476b" /><Relationship Type="http://schemas.openxmlformats.org/officeDocument/2006/relationships/notesMaster" Target="/ppt/notesMasters/notesMaster1.xml" Id="R539670d26432467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57081bb59ed24829" /><Relationship Type="http://schemas.openxmlformats.org/officeDocument/2006/relationships/notesMaster" Target="/ppt/notesMasters/notesMaster1.xml" Id="Rc981188dbd314f7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c931deeab49e0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8c66724668c44df6" /><Relationship Type="http://schemas.openxmlformats.org/officeDocument/2006/relationships/slideLayout" Target="/ppt/slideLayouts/slideLayout1.xml" Id="R9c81ed67cb3e45f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81ed67cb3e45f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97bc73e144573" /><Relationship Type="http://schemas.openxmlformats.org/officeDocument/2006/relationships/image" Target="/ppt/media/image.png" Id="R6dcb9a35695c4240" /><Relationship Type="http://schemas.openxmlformats.org/officeDocument/2006/relationships/image" Target="/ppt/media/image2.png" Id="R2b1801bf2c2d4ab2" /><Relationship Type="http://schemas.openxmlformats.org/officeDocument/2006/relationships/notesSlide" Target="/ppt/notesSlides/notesSlide1.xml" Id="Reb9e68c87f31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dc4feef24b86" /><Relationship Type="http://schemas.openxmlformats.org/officeDocument/2006/relationships/notesSlide" Target="/ppt/notesSlides/notesSlide2.xml" Id="Rfebf7880d08947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6179b6ab4c4b" /><Relationship Type="http://schemas.openxmlformats.org/officeDocument/2006/relationships/notesSlide" Target="/ppt/notesSlides/notesSlide3.xml" Id="Rdaac838892cd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00289d39456a" /><Relationship Type="http://schemas.openxmlformats.org/officeDocument/2006/relationships/image" Target="/ppt/media/image3.png" Id="Rfdaa8d4c6f0b4579" /><Relationship Type="http://schemas.openxmlformats.org/officeDocument/2006/relationships/image" Target="/ppt/media/image4.png" Id="Rcefb81b8c726422c" /><Relationship Type="http://schemas.openxmlformats.org/officeDocument/2006/relationships/notesSlide" Target="/ppt/notesSlides/notesSlide4.xml" Id="R834385fc1d5844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d688bfcac4b2e" /><Relationship Type="http://schemas.openxmlformats.org/officeDocument/2006/relationships/image" Target="/ppt/media/image5.png" Id="Rb88fdb0ff821443c" /><Relationship Type="http://schemas.openxmlformats.org/officeDocument/2006/relationships/notesSlide" Target="/ppt/notesSlides/notesSlide5.xml" Id="Rb0d6f69a2aab44a5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7163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DE0ED54-2DD1-427C-8045-6C537A9EA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0375" y="-762000"/>
            <a:ext cx="4953000" cy="4953000"/>
          </a:xfrm>
          <a:prstGeom xmlns:a="http://schemas.openxmlformats.org/drawingml/2006/main" prst="roundRect">
            <a:avLst>
              <a:gd name="adj" fmla="val 4615"/>
            </a:avLst>
          </a:prstGeom>
          <a:solidFill xmlns:a="http://schemas.openxmlformats.org/drawingml/2006/main">
            <a:srgbClr val="4B18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374934-9899-484F-A7DF-5735E1393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1485900"/>
            <a:ext cx="3429000" cy="2857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FFFFFF">
                <a:alpha val="33333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9DB6E3A-A8AF-4250-80A6-E83A0FF50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09600"/>
            <a:ext cx="5810250" cy="5334000"/>
          </a:xfrm>
          <a:prstGeom xmlns:a="http://schemas.openxmlformats.org/drawingml/2006/main" prst="roundRect">
            <a:avLst>
              <a:gd name="adj" fmla="val 4286"/>
            </a:avLst>
          </a:prstGeom>
          <a:solidFill xmlns:a="http://schemas.openxmlformats.org/drawingml/2006/main">
            <a:srgbClr val="211F50"/>
          </a:solidFill>
          <a:ln xmlns:a="http://schemas.openxmlformats.org/drawingml/2006/main" w="9525">
            <a:solidFill>
              <a:srgbClr val="FFFFFF">
                <a:alpha val="20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</p:sp>
      <p:pic>
        <p:nvPicPr>
          <p:cNvPr id="1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dcb9a35695c4240"/>
          <a:stretch xmlns:a="http://schemas.openxmlformats.org/drawingml/2006/main"/>
        </p:blipFill>
        <p:spPr>
          <a:xfrm xmlns:a="http://schemas.openxmlformats.org/drawingml/2006/main">
            <a:off x="952500" y="917972"/>
            <a:ext cx="2381250" cy="773906"/>
          </a:xfrm>
          <a:prstGeom xmlns:a="http://schemas.openxmlformats.org/drawingml/2006/main" prst="rect">
            <a:avLst/>
          </a:prstGeom>
        </p:spPr>
      </p:pic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b1801bf2c2d4ab2"/>
          <a:stretch xmlns:a="http://schemas.openxmlformats.org/drawingml/2006/main"/>
        </p:blipFill>
        <p:spPr>
          <a:xfrm xmlns:a="http://schemas.openxmlformats.org/drawingml/2006/main">
            <a:off x="8229600" y="2038350"/>
            <a:ext cx="2000250" cy="2000250"/>
          </a:xfrm>
          <a:prstGeom xmlns:a="http://schemas.openxmlformats.org/drawingml/2006/main" prst="rect">
            <a:avLst/>
          </a:prstGeom>
        </p:spPr>
      </p:pic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3583D4-7335-4B07-936F-3FE9A7004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076450"/>
            <a:ext cx="4762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FFFFFF"/>
                </a:solidFill>
              </a:defRPr>
            </a:pPr>
            <a:r>
              <a:rPr sz="3750" b="1">
                <a:solidFill>
                  <a:srgbClr val="FFFFFF"/>
                </a:solidFill>
              </a:rPr>
              <a:t>Aplikasi Materi Ajar dan LKS Siap Pakai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F8742EF-F7D1-4674-9A45-56321FE64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076700"/>
            <a:ext cx="4762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FFFFFF">
                    <a:alpha val="80000"/>
                  </a:srgbClr>
                </a:solidFill>
              </a:defRPr>
            </a:pPr>
            <a:r>
              <a:rPr sz="1650" b="0">
                <a:solidFill>
                  <a:srgbClr val="FFFFFF">
                    <a:alpha val="80000"/>
                  </a:srgbClr>
                </a:solidFill>
              </a:rPr>
              <a:t>Template presentasi resmi untuk sekolah, yayasan, dan vendor implementasi Prajnapp.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166D7F-3777-4B4C-A4F3-E2466AB78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010150"/>
            <a:ext cx="171450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B40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947365-CCEC-4FB7-BF5A-2C357AF53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105400"/>
            <a:ext cx="14859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71638"/>
                </a:solidFill>
              </a:defRPr>
            </a:pPr>
            <a:r>
              <a:rPr sz="1200" b="1">
                <a:solidFill>
                  <a:srgbClr val="171638"/>
                </a:solidFill>
              </a:rPr>
              <a:t>SD/MI KELAS 1-6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82D51F-122C-484D-B3D5-A8586BE04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5010150"/>
            <a:ext cx="180975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FFFF">
              <a:alpha val="13333"/>
            </a:srgbClr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7C92F1-FE57-49A3-8BE6-D5E6B5B44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5105400"/>
            <a:ext cx="15811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SELF-HOSTED</a:t>
            </a:r>
          </a:p>
        </p:txBody>
      </p:sp>
    </p:spTree>
    <p:extLst>
      <p:ext uri="{BB962C8B-B14F-4D97-AF65-F5344CB8AC3E}">
        <p14:creationId xmlns:p14="http://schemas.microsoft.com/office/powerpoint/2010/main" val="125915947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6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7599EEE-B0A1-4C2B-9535-30E11B210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3400"/>
            <a:ext cx="7239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1638"/>
                </a:solidFill>
              </a:defRPr>
            </a:pPr>
            <a:r>
              <a:rPr sz="3450" b="1">
                <a:solidFill>
                  <a:srgbClr val="171638"/>
                </a:solidFill>
              </a:rPr>
              <a:t>Masalah Sekolah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9CA30C-FBAF-432C-A1EF-B71F6F25F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181100"/>
            <a:ext cx="7620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86384"/>
                </a:solidFill>
              </a:defRPr>
            </a:pPr>
            <a:r>
              <a:rPr sz="1650" b="0">
                <a:solidFill>
                  <a:srgbClr val="686384"/>
                </a:solidFill>
              </a:rPr>
              <a:t>Sekolah perlu materi ajar dan LKS yang siap pakai tanpa mengulang pengadaan setiap semester.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5E08C2E-E87E-4380-9E57-5299D929D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9144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9BE0B6-46FA-47F9-9CAB-589942106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324100"/>
            <a:ext cx="457200" cy="4572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FFB40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464418-70A6-4503-A740-0F4B3510E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390775"/>
            <a:ext cx="457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71638"/>
                </a:solidFill>
              </a:defRPr>
            </a:pPr>
            <a:r>
              <a:rPr sz="1650" b="1">
                <a:solidFill>
                  <a:srgbClr val="171638"/>
                </a:solidFill>
              </a:rPr>
              <a:t>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D4AE8B-096C-47C5-9871-0A81F426A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22860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638"/>
                </a:solidFill>
              </a:defRPr>
            </a:pPr>
            <a:r>
              <a:rPr sz="1725" b="1">
                <a:solidFill>
                  <a:srgbClr val="171638"/>
                </a:solidFill>
              </a:rPr>
              <a:t>Pengadaan berulang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434651-E55D-4DB0-84FE-6D7351F04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260985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86384"/>
                </a:solidFill>
              </a:defRPr>
            </a:pPr>
            <a:r>
              <a:rPr sz="1200" b="0">
                <a:solidFill>
                  <a:srgbClr val="686384"/>
                </a:solidFill>
              </a:rPr>
              <a:t>Biaya buku dan LKS sering membebani sekolah dan orang tua.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4B9BC98-A7BD-4AD2-A090-1BA62CB21E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14700"/>
            <a:ext cx="4953000" cy="9144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5960A07-7E21-462B-9408-38F163B93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543300"/>
            <a:ext cx="457200" cy="4572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3914F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46DD07E-D671-4E5F-BC2E-6C370ECAA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09975"/>
            <a:ext cx="457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3C7466-1838-4F43-8AFE-8002DC236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5052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638"/>
                </a:solidFill>
              </a:defRPr>
            </a:pPr>
            <a:r>
              <a:rPr sz="1725" b="1">
                <a:solidFill>
                  <a:srgbClr val="171638"/>
                </a:solidFill>
              </a:rPr>
              <a:t>Materi belum seragam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136A63F-D32C-48A0-8E4B-243E8EE07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82905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86384"/>
                </a:solidFill>
              </a:defRPr>
            </a:pPr>
            <a:r>
              <a:rPr sz="1200" b="0">
                <a:solidFill>
                  <a:srgbClr val="686384"/>
                </a:solidFill>
              </a:rPr>
              <a:t>Guru perlu waktu panjang menyusun JP, latihan, quiz, dan rubrik.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3C70027-84C6-488F-8546-61BB273E1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33900"/>
            <a:ext cx="4953000" cy="9144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AD9DAFE-DC50-4BE4-BFD1-8F16F772C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762500"/>
            <a:ext cx="457200" cy="4572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00B8D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85A78C1-7CAC-497B-A836-0FA909CFF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829175"/>
            <a:ext cx="457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41B43A-0483-464C-BD28-A190756FA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47244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638"/>
                </a:solidFill>
              </a:defRPr>
            </a:pPr>
            <a:r>
              <a:rPr sz="1725" b="1">
                <a:solidFill>
                  <a:srgbClr val="171638"/>
                </a:solidFill>
              </a:rPr>
              <a:t>Pendampingan rumah sulit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8DEEE5E-6407-4177-A992-65704FC32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504825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86384"/>
                </a:solidFill>
              </a:defRPr>
            </a:pPr>
            <a:r>
              <a:rPr sz="1200" b="0">
                <a:solidFill>
                  <a:srgbClr val="686384"/>
                </a:solidFill>
              </a:rPr>
              <a:t>Orang tua butuh LKS ringkas, printable, dan mudah diikuti.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E3B538B-E73D-4D33-8A4F-4C72A5F68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038350"/>
            <a:ext cx="4953000" cy="3638550"/>
          </a:xfrm>
          <a:prstGeom xmlns:a="http://schemas.openxmlformats.org/drawingml/2006/main" prst="roundRect">
            <a:avLst>
              <a:gd name="adj" fmla="val 6283"/>
            </a:avLst>
          </a:prstGeom>
          <a:solidFill xmlns:a="http://schemas.openxmlformats.org/drawingml/2006/main">
            <a:srgbClr val="171638"/>
          </a:solidFill>
          <a:ln xmlns:a="http://schemas.openxmlformats.org/drawingml/2006/main" w="0">
            <a:noFill/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6B61048-9CA2-4A00-AC32-3619018F65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2571750"/>
            <a:ext cx="3810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FFFFFF"/>
                </a:solidFill>
              </a:defRPr>
            </a:pPr>
            <a:r>
              <a:rPr sz="3000" b="1">
                <a:solidFill>
                  <a:srgbClr val="FFFFFF"/>
                </a:solidFill>
              </a:rPr>
              <a:t>Solusi Prajnapp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2229C4E-3C43-45BC-A839-8A291FDE1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3257550"/>
            <a:ext cx="371475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FFFFFF">
                    <a:alpha val="85098"/>
                  </a:srgbClr>
                </a:solidFill>
              </a:defRPr>
            </a:pPr>
            <a:r>
              <a:rPr sz="1800" b="0">
                <a:solidFill>
                  <a:srgbClr val="FFFFFF">
                    <a:alpha val="85098"/>
                  </a:srgbClr>
                </a:solidFill>
              </a:rPr>
              <a:t>Satu platform untuk materi ajar, LKS print, quiz, ujian, monitoring, konten vendor, dan lisensi sekolah.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38B3EC0-7099-48D7-876D-BD682020D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4876800"/>
            <a:ext cx="87630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3914F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4466EF0-D10D-4F4E-BA63-53942FFD4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4972050"/>
            <a:ext cx="6477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GURU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8543E0E-4956-4052-805E-60E937C4B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876800"/>
            <a:ext cx="91440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B40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A195BAE-FE4F-4289-92DC-F2F9ADD53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4972050"/>
            <a:ext cx="685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71638"/>
                </a:solidFill>
              </a:defRPr>
            </a:pPr>
            <a:r>
              <a:rPr sz="1200" b="1">
                <a:solidFill>
                  <a:srgbClr val="171638"/>
                </a:solidFill>
              </a:rPr>
              <a:t>SISWA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21C9DFB-829B-4A64-9568-F10C5522F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876800"/>
            <a:ext cx="135255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1B5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5FBBA81-DAB7-465D-B4B0-B75794EF5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972050"/>
            <a:ext cx="11239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ORANG TUA</a:t>
            </a:r>
          </a:p>
        </p:txBody>
      </p:sp>
    </p:spTree>
    <p:extLst>
      <p:ext uri="{BB962C8B-B14F-4D97-AF65-F5344CB8AC3E}">
        <p14:creationId xmlns:p14="http://schemas.microsoft.com/office/powerpoint/2010/main" val="83247691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C19D1C-A877-498C-B1B2-9746F72A6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3400"/>
            <a:ext cx="7239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1638"/>
                </a:solidFill>
              </a:defRPr>
            </a:pPr>
            <a:r>
              <a:rPr sz="3450" b="1">
                <a:solidFill>
                  <a:srgbClr val="171638"/>
                </a:solidFill>
              </a:rPr>
              <a:t>Workflow Implementasi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27DD82-D303-43A8-89B6-E2F05D01E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181100"/>
            <a:ext cx="7620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86384"/>
                </a:solidFill>
              </a:defRPr>
            </a:pPr>
            <a:r>
              <a:rPr sz="1650" b="0">
                <a:solidFill>
                  <a:srgbClr val="686384"/>
                </a:solidFill>
              </a:rPr>
              <a:t>Alur operator dibuat jelas dari server baru sampai guru mulai mengajar.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925B5E9-48DB-4435-8FEF-58620F342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F7F6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DA3883-8F69-41CA-9892-6B16ED882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305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3914F9"/>
                </a:solidFill>
              </a:defRPr>
            </a:pPr>
            <a:r>
              <a:rPr sz="1950" b="1">
                <a:solidFill>
                  <a:srgbClr val="3914F9"/>
                </a:solidFill>
              </a:rPr>
              <a:t>01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2410E9-26CA-4E6E-AF5C-50ADBE518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2266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1638"/>
                </a:solidFill>
              </a:defRPr>
            </a:pPr>
            <a:r>
              <a:rPr sz="1875" b="1">
                <a:solidFill>
                  <a:srgbClr val="171638"/>
                </a:solidFill>
              </a:rPr>
              <a:t>Install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8B5541D-BD97-4D74-BC36-91058E95F1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2647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86384"/>
                </a:solidFill>
              </a:defRPr>
            </a:pPr>
            <a:r>
              <a:rPr sz="1275" b="0">
                <a:solidFill>
                  <a:srgbClr val="686384"/>
                </a:solidFill>
              </a:rPr>
              <a:t>Pasang aplikasi di server sekolah.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57C144C-7225-4B2C-9E54-CB924B1B4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095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F7F6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3B1F1C-E966-47A6-B0BB-36D74569A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2305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3914F9"/>
                </a:solidFill>
              </a:defRPr>
            </a:pPr>
            <a:r>
              <a:rPr sz="1950" b="1">
                <a:solidFill>
                  <a:srgbClr val="3914F9"/>
                </a:solidFill>
              </a:rPr>
              <a:t>02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220643-A010-442C-A624-D42AE00F7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7800" y="2266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1638"/>
                </a:solidFill>
              </a:defRPr>
            </a:pPr>
            <a:r>
              <a:rPr sz="1875" b="1">
                <a:solidFill>
                  <a:srgbClr val="171638"/>
                </a:solidFill>
              </a:rPr>
              <a:t>Aktivasi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413618D-80C5-4FDD-91EA-F0EDD99CB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7800" y="2647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86384"/>
                </a:solidFill>
              </a:defRPr>
            </a:pPr>
            <a:r>
              <a:rPr sz="1275" b="0">
                <a:solidFill>
                  <a:srgbClr val="686384"/>
                </a:solidFill>
              </a:rPr>
              <a:t>Masukkan license key satu sekolah.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016EFBF-EA4F-4D5E-A287-87088E100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095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F7F6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D99BF9-4C46-4E25-9CCF-567E93931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305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3914F9"/>
                </a:solidFill>
              </a:defRPr>
            </a:pPr>
            <a:r>
              <a:rPr sz="1950" b="1">
                <a:solidFill>
                  <a:srgbClr val="3914F9"/>
                </a:solidFill>
              </a:rPr>
              <a:t>03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1E1E31-8BF7-42FE-A55B-42A9FC500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266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1638"/>
                </a:solidFill>
              </a:defRPr>
            </a:pPr>
            <a:r>
              <a:rPr sz="1875" b="1">
                <a:solidFill>
                  <a:srgbClr val="171638"/>
                </a:solidFill>
              </a:rPr>
              <a:t>Akun &amp; Rombel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44B46DF-F82E-42ED-ADB2-C2C7794A4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647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86384"/>
                </a:solidFill>
              </a:defRPr>
            </a:pPr>
            <a:r>
              <a:rPr sz="1275" b="0">
                <a:solidFill>
                  <a:srgbClr val="686384"/>
                </a:solidFill>
              </a:rPr>
              <a:t>Buat guru, siswa, orang tua, kelas.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EBBC53-6D9F-4FA4-9C11-DF9A1B1F9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19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F7F6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2634DC-24DD-44D8-AC40-9BDE5D97D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829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3914F9"/>
                </a:solidFill>
              </a:defRPr>
            </a:pPr>
            <a:r>
              <a:rPr sz="1950" b="1">
                <a:solidFill>
                  <a:srgbClr val="3914F9"/>
                </a:solidFill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57D873C-AB7A-4791-86F8-814931C45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3790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1638"/>
                </a:solidFill>
              </a:defRPr>
            </a:pPr>
            <a:r>
              <a:rPr sz="1875" b="1">
                <a:solidFill>
                  <a:srgbClr val="171638"/>
                </a:solidFill>
              </a:rPr>
              <a:t>Jadwal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670D052-4A6C-4AD6-9FD5-F9D79466D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4171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86384"/>
                </a:solidFill>
              </a:defRPr>
            </a:pPr>
            <a:r>
              <a:rPr sz="1275" b="0">
                <a:solidFill>
                  <a:srgbClr val="686384"/>
                </a:solidFill>
              </a:rPr>
              <a:t>Atur jadwal pelajaran.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26C46EE-44E2-48C4-9369-AB18BC2C0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619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F7F6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3FB2721-768D-4B96-9B52-ECB3D261F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829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3914F9"/>
                </a:solidFill>
              </a:defRPr>
            </a:pPr>
            <a:r>
              <a:rPr sz="1950" b="1">
                <a:solidFill>
                  <a:srgbClr val="3914F9"/>
                </a:solidFill>
              </a:rPr>
              <a:t>05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9F215D7-9A41-461B-BF9C-212F7F2AA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7800" y="3790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1638"/>
                </a:solidFill>
              </a:defRPr>
            </a:pPr>
            <a:r>
              <a:rPr sz="1875" b="1">
                <a:solidFill>
                  <a:srgbClr val="171638"/>
                </a:solidFill>
              </a:rPr>
              <a:t>Konten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055F00E-1D05-47BB-9E37-BEBC3365C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7800" y="4171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86384"/>
                </a:solidFill>
              </a:defRPr>
            </a:pPr>
            <a:r>
              <a:rPr sz="1275" b="0">
                <a:solidFill>
                  <a:srgbClr val="686384"/>
                </a:solidFill>
              </a:rPr>
              <a:t>Download paket materi vendor.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C295BBD-41B5-411C-A614-AE48D6799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619500"/>
            <a:ext cx="3238500" cy="110490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171638"/>
          </a:solidFill>
          <a:ln xmlns:a="http://schemas.openxmlformats.org/drawingml/2006/main" w="0">
            <a:noFill/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7CCFF05-0C97-471C-8200-C5BAA4E46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829050"/>
            <a:ext cx="5524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FFB400"/>
                </a:solidFill>
              </a:defRPr>
            </a:pPr>
            <a:r>
              <a:rPr sz="1950" b="1">
                <a:solidFill>
                  <a:srgbClr val="FFB400"/>
                </a:solidFill>
              </a:rPr>
              <a:t>06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A925563-1E6A-45BF-82B1-395F0C1E3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7909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</a:defRPr>
            </a:pPr>
            <a:r>
              <a:rPr sz="1875" b="1">
                <a:solidFill>
                  <a:srgbClr val="FFFFFF"/>
                </a:solidFill>
              </a:rPr>
              <a:t>Mengajar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512D512-2AD6-4AC7-97A2-92B8465B5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4171950"/>
            <a:ext cx="20574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FFFFFF">
                    <a:alpha val="80000"/>
                  </a:srgbClr>
                </a:solidFill>
              </a:defRPr>
            </a:pPr>
            <a:r>
              <a:rPr sz="1275" b="0">
                <a:solidFill>
                  <a:srgbClr val="FFFFFF">
                    <a:alpha val="80000"/>
                  </a:srgbClr>
                </a:solidFill>
              </a:rPr>
              <a:t>Guru print LKS dan nilai quiz.</a:t>
            </a:r>
          </a:p>
        </p:txBody>
      </p:sp>
    </p:spTree>
    <p:extLst>
      <p:ext uri="{BB962C8B-B14F-4D97-AF65-F5344CB8AC3E}">
        <p14:creationId xmlns:p14="http://schemas.microsoft.com/office/powerpoint/2010/main" val="155398049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6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B8EF8C-12B4-4534-A2D5-8721510BD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3400"/>
            <a:ext cx="7239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1638"/>
                </a:solidFill>
              </a:defRPr>
            </a:pPr>
            <a:r>
              <a:rPr sz="3450" b="1">
                <a:solidFill>
                  <a:srgbClr val="171638"/>
                </a:solidFill>
              </a:rPr>
              <a:t>Brand System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CB586D0-C49F-4B95-88A2-D775CE025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181100"/>
            <a:ext cx="7620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86384"/>
                </a:solidFill>
              </a:defRPr>
            </a:pPr>
            <a:r>
              <a:rPr sz="1650" b="0">
                <a:solidFill>
                  <a:srgbClr val="686384"/>
                </a:solidFill>
              </a:rPr>
              <a:t>Gunakan kombinasi navy, violet, dan gold sebagai warna utama komunikasi Prajnapp.</a:t>
            </a:r>
          </a:p>
        </p:txBody>
      </p:sp>
      <p:pic>
        <p:nvPicPr>
          <p:cNvPr id="1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daa8d4c6f0b4579"/>
          <a:stretch xmlns:a="http://schemas.openxmlformats.org/drawingml/2006/main"/>
        </p:blipFill>
        <p:spPr>
          <a:xfrm xmlns:a="http://schemas.openxmlformats.org/drawingml/2006/main">
            <a:off x="704850" y="2150507"/>
            <a:ext cx="4057650" cy="1318736"/>
          </a:xfrm>
          <a:prstGeom xmlns:a="http://schemas.openxmlformats.org/drawingml/2006/main" prst="rect">
            <a:avLst/>
          </a:prstGeom>
        </p:spPr>
      </p:pic>
      <p:pic>
        <p:nvPicPr>
          <p:cNvPr id="2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efb81b8c726422c"/>
          <a:stretch xmlns:a="http://schemas.openxmlformats.org/drawingml/2006/main"/>
        </p:blipFill>
        <p:spPr>
          <a:xfrm xmlns:a="http://schemas.openxmlformats.org/drawingml/2006/main">
            <a:off x="4953000" y="1981200"/>
            <a:ext cx="1676400" cy="1676400"/>
          </a:xfrm>
          <a:prstGeom xmlns:a="http://schemas.openxmlformats.org/drawingml/2006/main" prst="rect">
            <a:avLst/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4B1FAF5-116D-4CF6-A189-34FF93195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1962150"/>
            <a:ext cx="1428750" cy="6858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17163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CF94B1F-9D8E-409E-A03F-4F4D33E0C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21717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Navy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8D2EF1-DE99-425A-A9E4-0307FD90B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1962150"/>
            <a:ext cx="1428750" cy="6858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3914F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199420-B4BB-4A12-82F4-ABA398AD0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1717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Violet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5BD141-AD4F-478E-8925-EADE3361C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2914650"/>
            <a:ext cx="1428750" cy="6858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B40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67662A-1F3C-45EA-A159-F6543CB3B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31242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38"/>
                </a:solidFill>
              </a:defRPr>
            </a:pPr>
            <a:r>
              <a:rPr sz="1500" b="1">
                <a:solidFill>
                  <a:srgbClr val="171638"/>
                </a:solidFill>
              </a:rPr>
              <a:t>Gold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6A2E734-B8AD-448B-A2AA-E2FF39AB91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914650"/>
            <a:ext cx="1428750" cy="6858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00B8D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20B0E3-1B77-421F-81B8-5B25341C3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1242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Cyan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1AA608-53A1-4C9B-A1BD-A662F9D97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3867150"/>
            <a:ext cx="1428750" cy="6858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21B573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B39B3AA-B1E2-42CF-9514-6412403B5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4076700"/>
            <a:ext cx="14287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Mint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A40A9F3-4594-4965-BF24-3701C270E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29100"/>
            <a:ext cx="9906000" cy="876300"/>
          </a:xfrm>
          <a:prstGeom xmlns:a="http://schemas.openxmlformats.org/drawingml/2006/main" prst="roundRect">
            <a:avLst>
              <a:gd name="adj" fmla="val 1739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4DEFC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ACEBEF-5048-4485-99CB-53D31606C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33900"/>
            <a:ext cx="904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71638"/>
                </a:solidFill>
              </a:defRPr>
            </a:pPr>
            <a:r>
              <a:rPr sz="1650" b="1">
                <a:solidFill>
                  <a:srgbClr val="171638"/>
                </a:solidFill>
              </a:rPr>
              <a:t>Rule sederhana: jangan stretch logo, jangan ubah warna inti, dan sisakan ruang kosong minimal setinggi bintang logo.</a:t>
            </a:r>
          </a:p>
        </p:txBody>
      </p:sp>
    </p:spTree>
    <p:extLst>
      <p:ext uri="{BB962C8B-B14F-4D97-AF65-F5344CB8AC3E}">
        <p14:creationId xmlns:p14="http://schemas.microsoft.com/office/powerpoint/2010/main" val="84794822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17163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30EF10-B870-4DD9-8302-D84B8D525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66750"/>
            <a:ext cx="7429500" cy="1143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900" b="1">
                <a:solidFill>
                  <a:srgbClr val="FFFFFF"/>
                </a:solidFill>
              </a:defRPr>
            </a:pPr>
            <a:r>
              <a:rPr sz="3900" b="1">
                <a:solidFill>
                  <a:srgbClr val="FFFFFF"/>
                </a:solidFill>
              </a:rPr>
              <a:t>Siap Dipresentasikan ke Sekolah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EA0B107-BD2D-4740-B737-A0A13A372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962150"/>
            <a:ext cx="64770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FFFFFF">
                    <a:alpha val="85098"/>
                  </a:srgbClr>
                </a:solidFill>
              </a:defRPr>
            </a:pPr>
            <a:r>
              <a:rPr sz="1800" b="0">
                <a:solidFill>
                  <a:srgbClr val="FFFFFF">
                    <a:alpha val="85098"/>
                  </a:srgbClr>
                </a:solidFill>
              </a:rPr>
              <a:t>Prajnapp membantu sekolah memiliki materi ajar dan LKS siap pakai, tanpa mengulang pengadaan buku/LKS setiap semester.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E06E9E-85D4-4F9E-931B-C9CF47B20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52800"/>
            <a:ext cx="158115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B40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FE9D0DF-EE67-45D4-9DD6-89044820F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48050"/>
            <a:ext cx="13525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71638"/>
                </a:solidFill>
              </a:defRPr>
            </a:pPr>
            <a:r>
              <a:rPr sz="1200" b="1">
                <a:solidFill>
                  <a:srgbClr val="171638"/>
                </a:solidFill>
              </a:rPr>
              <a:t>prajnapp.id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2DFFA7-461D-435B-A187-0E7C5D3F6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3352800"/>
            <a:ext cx="171450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FFFF">
              <a:alpha val="13333"/>
            </a:srgbClr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5CDED0D-235E-472F-9E15-6EE658F00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52700" y="3448050"/>
            <a:ext cx="14859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Proposal Resmi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0CD55C2-4979-41B5-992C-B1BC3D477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781050"/>
            <a:ext cx="2857500" cy="285750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</p:sp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88fdb0ff821443c"/>
          <a:stretch xmlns:a="http://schemas.openxmlformats.org/drawingml/2006/main"/>
        </p:blipFill>
        <p:spPr>
          <a:xfrm xmlns:a="http://schemas.openxmlformats.org/drawingml/2006/main">
            <a:off x="8515350" y="1371600"/>
            <a:ext cx="1638300" cy="1638300"/>
          </a:xfrm>
          <a:prstGeom xmlns:a="http://schemas.openxmlformats.org/drawingml/2006/main" prst="rect">
            <a:avLst/>
          </a:prstGeom>
        </p:spPr>
      </p:pic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509DB92-AFC8-4A29-B8AE-BCAEFEF4A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629150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Kontak Vendor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98834B-F963-46CD-BD8A-25F8E7D23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067300"/>
            <a:ext cx="68580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FFFFF">
                    <a:alpha val="72157"/>
                  </a:srgbClr>
                </a:solidFill>
              </a:defRPr>
            </a:pPr>
            <a:r>
              <a:rPr sz="1500" b="0">
                <a:solidFill>
                  <a:srgbClr val="FFFFFF">
                    <a:alpha val="72157"/>
                  </a:srgbClr>
                </a:solidFill>
              </a:rPr>
              <a:t>Ganti bagian ini dengan nomor WhatsApp, email, alamat kantor, dan nama perusahaan vendor.</a:t>
            </a:r>
          </a:p>
        </p:txBody>
      </p:sp>
    </p:spTree>
    <p:extLst>
      <p:ext uri="{BB962C8B-B14F-4D97-AF65-F5344CB8AC3E}">
        <p14:creationId xmlns:p14="http://schemas.microsoft.com/office/powerpoint/2010/main" val="113067401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2026-06-22T21:23:42.5810000Z</dcterms:created>
  <dcterms:modified xsi:type="dcterms:W3CDTF">2026-06-22T21:23:42.5810000Z</dcterms:modified>
</coreProperties>
</file>